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Arial Unicode MS</vt:lpstr>
      <vt:lpstr>Calibri</vt:lpstr>
      <vt:lpstr>等线</vt:lpstr>
      <vt:lpstr>等线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Created by Marp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Created by Marp</dc:creator>
  <dc:subject>PptxGenJS Presentation</dc:subject>
  <cp:lastModifiedBy>王新龙</cp:lastModifiedBy>
  <cp:revision>2</cp:revision>
  <dcterms:created xsi:type="dcterms:W3CDTF">2024-11-24T10:51:00Z</dcterms:created>
  <dcterms:modified xsi:type="dcterms:W3CDTF">2025-03-12T14:12:50Z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8FED61601AB541BAB10D86EA33D56177_12</vt:lpwstr>
  </property>
  <property fmtid="{D5CDD505-2E9C-101B-9397-08002B2CF9AE}" pid="3" name="KSOProductBuildVer">
    <vt:lpwstr>2052-12.1.0.20305</vt:lpwstr>
  </property>
</Properties>
</file>